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4" r:id="rId2"/>
  </p:sldIdLst>
  <p:sldSz cx="16256000" cy="9144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EEEB77D2-57D8-4054-AD61-76BEC58694B1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BA00"/>
    <a:srgbClr val="F76A0B"/>
    <a:srgbClr val="F8B86D"/>
    <a:srgbClr val="4D4D4D"/>
    <a:srgbClr val="0000FF"/>
    <a:srgbClr val="A6A6A6"/>
    <a:srgbClr val="F7F7F7"/>
    <a:srgbClr val="80CEEB"/>
    <a:srgbClr val="FF99C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>
      <p:cViewPr varScale="1">
        <p:scale>
          <a:sx n="55" d="100"/>
          <a:sy n="55" d="100"/>
        </p:scale>
        <p:origin x="72" y="326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19200" y="2840569"/>
            <a:ext cx="13817600" cy="196003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11379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ACAA-73C1-4C99-89DE-CB6342993582}" type="datetimeFigureOut">
              <a:rPr lang="zh-TW" altLang="en-US" smtClean="0"/>
              <a:t>2018/6/25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CCD7-52E6-4D9C-88FF-3024D603C7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4651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ACAA-73C1-4C99-89DE-CB6342993582}" type="datetimeFigureOut">
              <a:rPr lang="zh-TW" altLang="en-US" smtClean="0"/>
              <a:t>2018/6/25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CCD7-52E6-4D9C-88FF-3024D603C7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365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1785600" y="366186"/>
            <a:ext cx="3657600" cy="780203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12800" y="366186"/>
            <a:ext cx="10701867" cy="780203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ACAA-73C1-4C99-89DE-CB6342993582}" type="datetimeFigureOut">
              <a:rPr lang="zh-TW" altLang="en-US" smtClean="0"/>
              <a:t>2018/6/25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CCD7-52E6-4D9C-88FF-3024D603C7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4757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ACAA-73C1-4C99-89DE-CB6342993582}" type="datetimeFigureOut">
              <a:rPr lang="zh-TW" altLang="en-US" smtClean="0"/>
              <a:t>2018/6/25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CCD7-52E6-4D9C-88FF-3024D603C7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35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4113" y="5875867"/>
            <a:ext cx="138176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84113" y="3875619"/>
            <a:ext cx="138176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ACAA-73C1-4C99-89DE-CB6342993582}" type="datetimeFigureOut">
              <a:rPr lang="zh-TW" altLang="en-US" smtClean="0"/>
              <a:t>2018/6/25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CCD7-52E6-4D9C-88FF-3024D603C7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1312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12800" y="2133602"/>
            <a:ext cx="717973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263467" y="2133602"/>
            <a:ext cx="717973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ACAA-73C1-4C99-89DE-CB6342993582}" type="datetimeFigureOut">
              <a:rPr lang="zh-TW" altLang="en-US" smtClean="0"/>
              <a:t>2018/6/25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CCD7-52E6-4D9C-88FF-3024D603C7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177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12801" y="2046817"/>
            <a:ext cx="7182556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12801" y="2899833"/>
            <a:ext cx="7182556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8257824" y="2046817"/>
            <a:ext cx="7185377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8257824" y="2899833"/>
            <a:ext cx="7185377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ACAA-73C1-4C99-89DE-CB6342993582}" type="datetimeFigureOut">
              <a:rPr lang="zh-TW" altLang="en-US" smtClean="0"/>
              <a:t>2018/6/25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CCD7-52E6-4D9C-88FF-3024D603C7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983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ACAA-73C1-4C99-89DE-CB6342993582}" type="datetimeFigureOut">
              <a:rPr lang="zh-TW" altLang="en-US" smtClean="0"/>
              <a:t>2018/6/25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CCD7-52E6-4D9C-88FF-3024D603C7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49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ACAA-73C1-4C99-89DE-CB6342993582}" type="datetimeFigureOut">
              <a:rPr lang="zh-TW" altLang="en-US" smtClean="0"/>
              <a:t>2018/6/25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CCD7-52E6-4D9C-88FF-3024D603C7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411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801" y="364067"/>
            <a:ext cx="5348113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55644" y="364068"/>
            <a:ext cx="9087557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12801" y="1913468"/>
            <a:ext cx="5348113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ACAA-73C1-4C99-89DE-CB6342993582}" type="datetimeFigureOut">
              <a:rPr lang="zh-TW" altLang="en-US" smtClean="0"/>
              <a:t>2018/6/25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CCD7-52E6-4D9C-88FF-3024D603C7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977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86290" y="6400801"/>
            <a:ext cx="97536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186290" y="817033"/>
            <a:ext cx="9753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186290" y="7156452"/>
            <a:ext cx="97536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ACAA-73C1-4C99-89DE-CB6342993582}" type="datetimeFigureOut">
              <a:rPr lang="zh-TW" altLang="en-US" smtClean="0"/>
              <a:t>2018/6/25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CCD7-52E6-4D9C-88FF-3024D603C7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7026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12800" y="366184"/>
            <a:ext cx="146304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12800" y="2133602"/>
            <a:ext cx="146304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12800" y="8475135"/>
            <a:ext cx="37930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BACAA-73C1-4C99-89DE-CB6342993582}" type="datetimeFigureOut">
              <a:rPr lang="zh-TW" altLang="en-US" smtClean="0"/>
              <a:t>2018/6/25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554134" y="8475135"/>
            <a:ext cx="514773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1650133" y="8475135"/>
            <a:ext cx="37930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6CCD7-52E6-4D9C-88FF-3024D603C7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923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群組 27"/>
          <p:cNvGrpSpPr/>
          <p:nvPr/>
        </p:nvGrpSpPr>
        <p:grpSpPr>
          <a:xfrm>
            <a:off x="1287240" y="400145"/>
            <a:ext cx="13963101" cy="4171855"/>
            <a:chOff x="1049036" y="395536"/>
            <a:chExt cx="13963101" cy="4171855"/>
          </a:xfrm>
        </p:grpSpPr>
        <p:grpSp>
          <p:nvGrpSpPr>
            <p:cNvPr id="9" name="群組 8"/>
            <p:cNvGrpSpPr/>
            <p:nvPr/>
          </p:nvGrpSpPr>
          <p:grpSpPr>
            <a:xfrm>
              <a:off x="1503264" y="395536"/>
              <a:ext cx="12808520" cy="1562471"/>
              <a:chOff x="0" y="2473061"/>
              <a:chExt cx="12808520" cy="1562471"/>
            </a:xfrm>
          </p:grpSpPr>
          <p:grpSp>
            <p:nvGrpSpPr>
              <p:cNvPr id="10" name="群組 9"/>
              <p:cNvGrpSpPr/>
              <p:nvPr/>
            </p:nvGrpSpPr>
            <p:grpSpPr>
              <a:xfrm>
                <a:off x="0" y="2473061"/>
                <a:ext cx="12808520" cy="1562471"/>
                <a:chOff x="-99392" y="0"/>
                <a:chExt cx="12587348" cy="1562471"/>
              </a:xfrm>
            </p:grpSpPr>
            <p:grpSp>
              <p:nvGrpSpPr>
                <p:cNvPr id="18" name="群組 17"/>
                <p:cNvGrpSpPr/>
                <p:nvPr/>
              </p:nvGrpSpPr>
              <p:grpSpPr>
                <a:xfrm>
                  <a:off x="-99392" y="0"/>
                  <a:ext cx="12587348" cy="1562471"/>
                  <a:chOff x="-99392" y="0"/>
                  <a:chExt cx="12587348" cy="1562471"/>
                </a:xfrm>
              </p:grpSpPr>
              <p:sp>
                <p:nvSpPr>
                  <p:cNvPr id="20" name="矩形 19"/>
                  <p:cNvSpPr/>
                  <p:nvPr/>
                </p:nvSpPr>
                <p:spPr>
                  <a:xfrm>
                    <a:off x="-99392" y="1"/>
                    <a:ext cx="12587348" cy="156247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TW" altLang="en-US"/>
                  </a:p>
                </p:txBody>
              </p:sp>
              <p:pic>
                <p:nvPicPr>
                  <p:cNvPr id="21" name="圖片 20"/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6733" t="21249" r="12846" b="30418"/>
                  <a:stretch/>
                </p:blipFill>
                <p:spPr>
                  <a:xfrm>
                    <a:off x="25535" y="0"/>
                    <a:ext cx="1609345" cy="156247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9" name="文字方塊 18"/>
                <p:cNvSpPr txBox="1"/>
                <p:nvPr/>
              </p:nvSpPr>
              <p:spPr>
                <a:xfrm>
                  <a:off x="1484784" y="245675"/>
                  <a:ext cx="2187624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3600" b="1" dirty="0">
                      <a:solidFill>
                        <a:srgbClr val="FF99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 </a:t>
                  </a:r>
                  <a:r>
                    <a:rPr lang="en-US" altLang="zh-TW" sz="3600" b="1" dirty="0">
                      <a:solidFill>
                        <a:srgbClr val="FF99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G-</a:t>
                  </a:r>
                  <a:r>
                    <a:rPr lang="en-US" altLang="zh-TW" sz="3600" b="1" dirty="0">
                      <a:solidFill>
                        <a:srgbClr val="F8B86D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Li</a:t>
                  </a:r>
                  <a:r>
                    <a:rPr lang="en-US" altLang="zh-TW" sz="3600" b="1" dirty="0">
                      <a:solidFill>
                        <a:srgbClr val="80CEEB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fe</a:t>
                  </a:r>
                </a:p>
                <a:p>
                  <a:r>
                    <a:rPr lang="zh-TW" altLang="en-US" sz="3600" b="1" dirty="0">
                      <a:solidFill>
                        <a:srgbClr val="FF99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震</a:t>
                  </a:r>
                  <a:r>
                    <a:rPr lang="zh-TW" altLang="en-US" sz="3600" b="1" dirty="0" smtClean="0">
                      <a:solidFill>
                        <a:srgbClr val="33CC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旦</a:t>
                  </a:r>
                  <a:r>
                    <a:rPr lang="zh-TW" altLang="en-US" sz="3600" b="1" dirty="0" smtClean="0">
                      <a:solidFill>
                        <a:srgbClr val="F8B86D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居家</a:t>
                  </a:r>
                  <a:endParaRPr lang="zh-TW" altLang="en-US" sz="3600" b="1" i="1" dirty="0">
                    <a:solidFill>
                      <a:srgbClr val="F8B86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1" name="矩形 10"/>
              <p:cNvSpPr/>
              <p:nvPr/>
            </p:nvSpPr>
            <p:spPr>
              <a:xfrm>
                <a:off x="4527600" y="3254296"/>
                <a:ext cx="4104456" cy="7227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9844218" y="2513331"/>
                <a:ext cx="2820287" cy="830997"/>
                <a:chOff x="8868116" y="2657180"/>
                <a:chExt cx="3116955" cy="830997"/>
              </a:xfrm>
            </p:grpSpPr>
            <p:sp>
              <p:nvSpPr>
                <p:cNvPr id="16" name="文字方塊 15"/>
                <p:cNvSpPr txBox="1"/>
                <p:nvPr/>
              </p:nvSpPr>
              <p:spPr>
                <a:xfrm>
                  <a:off x="8868116" y="3118845"/>
                  <a:ext cx="31169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TEL:</a:t>
                  </a:r>
                  <a:r>
                    <a:rPr lang="zh-TW" altLang="en-US" dirty="0" smtClean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</a:t>
                  </a:r>
                  <a:r>
                    <a:rPr lang="en-US" altLang="zh-TW" dirty="0" smtClean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02-55818588#3456</a:t>
                  </a:r>
                  <a:r>
                    <a:rPr lang="zh-TW" altLang="en-US" dirty="0" smtClean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             </a:t>
                  </a:r>
                  <a:endParaRPr lang="zh-TW" altLang="en-US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7" name="文字方塊 16"/>
                <p:cNvSpPr txBox="1"/>
                <p:nvPr/>
              </p:nvSpPr>
              <p:spPr>
                <a:xfrm>
                  <a:off x="8868118" y="2657180"/>
                  <a:ext cx="311695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400" dirty="0" smtClean="0">
                      <a:solidFill>
                        <a:schemeClr val="bg1"/>
                      </a:solidFill>
                    </a:rPr>
                    <a:t>LINE</a:t>
                  </a:r>
                  <a:r>
                    <a:rPr lang="zh-TW" altLang="en-US" sz="2400" dirty="0" smtClean="0">
                      <a:solidFill>
                        <a:schemeClr val="bg1"/>
                      </a:solidFill>
                    </a:rPr>
                    <a:t>  </a:t>
                  </a:r>
                  <a:r>
                    <a:rPr lang="en-US" altLang="zh-TW" sz="2400" dirty="0" smtClean="0">
                      <a:solidFill>
                        <a:schemeClr val="bg1"/>
                      </a:solidFill>
                    </a:rPr>
                    <a:t>ID:</a:t>
                  </a:r>
                  <a:r>
                    <a:rPr lang="zh-TW" altLang="en-US" sz="2400" dirty="0" smtClean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zh-TW" sz="2400" dirty="0" smtClean="0">
                      <a:solidFill>
                        <a:schemeClr val="bg1"/>
                      </a:solidFill>
                    </a:rPr>
                    <a:t>@vmi2925u</a:t>
                  </a:r>
                  <a:endParaRPr lang="zh-TW" altLang="en-US" sz="24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3" name="文字方塊 12"/>
              <p:cNvSpPr txBox="1"/>
              <p:nvPr/>
            </p:nvSpPr>
            <p:spPr>
              <a:xfrm>
                <a:off x="3712638" y="2621053"/>
                <a:ext cx="47525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4800" b="1" i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您生活的好</a:t>
                </a:r>
                <a:r>
                  <a:rPr lang="zh-TW" altLang="en-US" sz="4800" b="1" i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鄰居</a:t>
                </a:r>
              </a:p>
            </p:txBody>
          </p:sp>
          <p:pic>
            <p:nvPicPr>
              <p:cNvPr id="14" name="圖片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7001" y="2543630"/>
                <a:ext cx="1235381" cy="1396518"/>
              </a:xfrm>
              <a:prstGeom prst="rect">
                <a:avLst/>
              </a:prstGeom>
            </p:spPr>
          </p:pic>
          <p:sp>
            <p:nvSpPr>
              <p:cNvPr id="15" name="文字方塊 14"/>
              <p:cNvSpPr txBox="1"/>
              <p:nvPr/>
            </p:nvSpPr>
            <p:spPr>
              <a:xfrm>
                <a:off x="9908474" y="3344328"/>
                <a:ext cx="2566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FAX:</a:t>
                </a:r>
                <a:r>
                  <a:rPr lang="zh-TW" altLang="en-US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02-58183999</a:t>
                </a:r>
                <a:r>
                  <a:rPr lang="zh-TW" altLang="en-US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        </a:t>
                </a:r>
                <a:endParaRPr lang="zh-TW" altLang="en-US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101000"/>
                      </a14:imgEffect>
                      <a14:imgEffect>
                        <a14:brightnessContrast bright="-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262" y="1937371"/>
              <a:ext cx="12808521" cy="1779067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 rot="931409">
              <a:off x="1049036" y="2839199"/>
              <a:ext cx="7200800" cy="1728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矩形 23"/>
            <p:cNvSpPr/>
            <p:nvPr/>
          </p:nvSpPr>
          <p:spPr>
            <a:xfrm rot="9882721">
              <a:off x="7811337" y="2767756"/>
              <a:ext cx="7200800" cy="1728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6" name="圖片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502" y="3516725"/>
            <a:ext cx="4228322" cy="3767312"/>
          </a:xfrm>
          <a:prstGeom prst="rect">
            <a:avLst/>
          </a:prstGeom>
        </p:spPr>
      </p:pic>
      <p:grpSp>
        <p:nvGrpSpPr>
          <p:cNvPr id="36" name="群組 35"/>
          <p:cNvGrpSpPr/>
          <p:nvPr/>
        </p:nvGrpSpPr>
        <p:grpSpPr>
          <a:xfrm>
            <a:off x="1503264" y="3646631"/>
            <a:ext cx="4202516" cy="3786139"/>
            <a:chOff x="1541960" y="3827018"/>
            <a:chExt cx="4168054" cy="3597413"/>
          </a:xfrm>
        </p:grpSpPr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1960" y="3827018"/>
              <a:ext cx="4168054" cy="3597413"/>
            </a:xfrm>
            <a:prstGeom prst="rect">
              <a:avLst/>
            </a:prstGeom>
          </p:spPr>
        </p:pic>
        <p:pic>
          <p:nvPicPr>
            <p:cNvPr id="31" name="圖片 3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889"/>
            <a:stretch/>
          </p:blipFill>
          <p:spPr>
            <a:xfrm>
              <a:off x="2975749" y="3946903"/>
              <a:ext cx="1350484" cy="1250193"/>
            </a:xfrm>
            <a:prstGeom prst="rect">
              <a:avLst/>
            </a:prstGeom>
          </p:spPr>
        </p:pic>
      </p:grpSp>
      <p:grpSp>
        <p:nvGrpSpPr>
          <p:cNvPr id="35" name="群組 34"/>
          <p:cNvGrpSpPr/>
          <p:nvPr/>
        </p:nvGrpSpPr>
        <p:grpSpPr>
          <a:xfrm>
            <a:off x="5841497" y="3839925"/>
            <a:ext cx="4573005" cy="3584506"/>
            <a:chOff x="5841180" y="4101535"/>
            <a:chExt cx="4573005" cy="3584506"/>
          </a:xfrm>
        </p:grpSpPr>
        <p:sp>
          <p:nvSpPr>
            <p:cNvPr id="29" name="文字方塊 28"/>
            <p:cNvSpPr txBox="1"/>
            <p:nvPr/>
          </p:nvSpPr>
          <p:spPr>
            <a:xfrm>
              <a:off x="5841180" y="4101535"/>
              <a:ext cx="4573005" cy="3584506"/>
            </a:xfrm>
            <a:prstGeom prst="rect">
              <a:avLst/>
            </a:prstGeom>
            <a:noFill/>
            <a:ln w="22225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5967760" y="4201184"/>
              <a:ext cx="43107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歡迎光臨 </a:t>
              </a:r>
              <a:r>
                <a:rPr lang="en-US" altLang="zh-TW" sz="28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G-Life</a:t>
              </a:r>
              <a:r>
                <a:rPr lang="zh-TW" altLang="en-US" sz="28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震旦居家</a:t>
              </a:r>
              <a:endPara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6774102" y="4877161"/>
              <a:ext cx="309438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福委會</a:t>
              </a:r>
              <a:r>
                <a:rPr lang="en-US" altLang="zh-TW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特約商</a:t>
              </a:r>
              <a:endPara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大客戶企業團購</a:t>
              </a:r>
              <a:endPara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商品全面</a:t>
              </a:r>
              <a:r>
                <a:rPr lang="en-US" altLang="zh-TW" sz="4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79</a:t>
              </a:r>
              <a:r>
                <a:rPr lang="zh-TW" altLang="en-US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折起</a:t>
              </a:r>
              <a:endPara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6021409" y="6443324"/>
              <a:ext cx="42710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F76A0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歡迎加</a:t>
              </a:r>
              <a:r>
                <a:rPr lang="en-US" altLang="zh-TW" sz="2400" b="1" dirty="0" smtClean="0">
                  <a:solidFill>
                    <a:srgbClr val="F76A0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LINE</a:t>
              </a:r>
              <a:r>
                <a:rPr lang="zh-TW" altLang="en-US" sz="2400" b="1" dirty="0" smtClean="0">
                  <a:solidFill>
                    <a:srgbClr val="F76A0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好友領千元值價券</a:t>
              </a:r>
              <a:endParaRPr lang="zh-TW" altLang="en-US" sz="2400" b="1" dirty="0">
                <a:solidFill>
                  <a:srgbClr val="F76A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6705915" y="6907795"/>
              <a:ext cx="32307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i="1" dirty="0" smtClean="0">
                  <a:ln w="9525">
                    <a:solidFill>
                      <a:schemeClr val="bg2">
                        <a:lumMod val="25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六月粽飄香</a:t>
              </a:r>
              <a:endParaRPr lang="zh-TW" altLang="en-US" sz="3600" b="1" i="1" dirty="0">
                <a:ln w="9525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1741466" y="7684651"/>
            <a:ext cx="12808520" cy="72008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7178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13651</TotalTime>
  <Words>55</Words>
  <Application>Microsoft Office PowerPoint</Application>
  <PresentationFormat>自訂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新細明體</vt:lpstr>
      <vt:lpstr>Arial</vt:lpstr>
      <vt:lpstr>Calibri</vt:lpstr>
      <vt:lpstr>Office 佈景主題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邱枝益</dc:creator>
  <cp:lastModifiedBy>user</cp:lastModifiedBy>
  <cp:revision>226</cp:revision>
  <dcterms:created xsi:type="dcterms:W3CDTF">2018-04-17T08:05:34Z</dcterms:created>
  <dcterms:modified xsi:type="dcterms:W3CDTF">2018-06-28T04:16:14Z</dcterms:modified>
</cp:coreProperties>
</file>