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EEEB77D2-57D8-4054-AD61-76BEC58694B1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80CEEB"/>
    <a:srgbClr val="0000FF"/>
    <a:srgbClr val="F8B86D"/>
    <a:srgbClr val="F7F7F7"/>
    <a:srgbClr val="FF99CC"/>
    <a:srgbClr val="66CCFF"/>
    <a:srgbClr val="33CCFF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15" autoAdjust="0"/>
  </p:normalViewPr>
  <p:slideViewPr>
    <p:cSldViewPr>
      <p:cViewPr varScale="1">
        <p:scale>
          <a:sx n="61" d="100"/>
          <a:sy n="61" d="100"/>
        </p:scale>
        <p:origin x="2438" y="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65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65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4757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5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31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77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9838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49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4113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977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BACAA-73C1-4C99-89DE-CB6342993582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026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BACAA-73C1-4C99-89DE-CB6342993582}" type="datetimeFigureOut">
              <a:rPr lang="zh-TW" altLang="en-US" smtClean="0"/>
              <a:t>2018/9/4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6CCD7-52E6-4D9C-88FF-3024D603C7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237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圖片 4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5916" y="452718"/>
            <a:ext cx="2939152" cy="878922"/>
          </a:xfrm>
          <a:prstGeom prst="rect">
            <a:avLst/>
          </a:prstGeom>
        </p:spPr>
      </p:pic>
      <p:cxnSp>
        <p:nvCxnSpPr>
          <p:cNvPr id="30" name="直線接點 29"/>
          <p:cNvCxnSpPr/>
          <p:nvPr/>
        </p:nvCxnSpPr>
        <p:spPr>
          <a:xfrm>
            <a:off x="548680" y="8820472"/>
            <a:ext cx="59046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圖片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48" y="452718"/>
            <a:ext cx="2939152" cy="878922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4824" y="452719"/>
            <a:ext cx="3355877" cy="878921"/>
          </a:xfrm>
          <a:prstGeom prst="rect">
            <a:avLst/>
          </a:prstGeom>
        </p:spPr>
      </p:pic>
      <p:sp>
        <p:nvSpPr>
          <p:cNvPr id="21" name="文字方塊 20"/>
          <p:cNvSpPr txBox="1"/>
          <p:nvPr/>
        </p:nvSpPr>
        <p:spPr>
          <a:xfrm>
            <a:off x="5301208" y="507458"/>
            <a:ext cx="15567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400" b="1" dirty="0" smtClean="0">
                <a:ln w="13462">
                  <a:solidFill>
                    <a:srgbClr val="CCEC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華康POP1體W5" panose="040B0509000000000000" pitchFamily="81" charset="-120"/>
                <a:ea typeface="華康POP1體W5" panose="040B0509000000000000" pitchFamily="81" charset="-120"/>
              </a:rPr>
              <a:t>9</a:t>
            </a:r>
            <a:r>
              <a:rPr lang="zh-TW" altLang="en-US" sz="4400" b="1" dirty="0" smtClean="0">
                <a:ln w="13462">
                  <a:solidFill>
                    <a:srgbClr val="CCECFF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華康POP1體W5" panose="040B0509000000000000" pitchFamily="81" charset="-120"/>
                <a:ea typeface="華康POP1體W5" panose="040B0509000000000000" pitchFamily="81" charset="-120"/>
              </a:rPr>
              <a:t>月</a:t>
            </a:r>
            <a:endParaRPr lang="zh-TW" altLang="en-US" sz="4400" b="1" dirty="0">
              <a:ln w="13462">
                <a:solidFill>
                  <a:srgbClr val="CCECFF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華康POP1體W5" panose="040B0509000000000000" pitchFamily="81" charset="-120"/>
              <a:ea typeface="華康POP1體W5" panose="040B0509000000000000" pitchFamily="81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803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11211</TotalTime>
  <Words>2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華康POP1體W5</vt:lpstr>
      <vt:lpstr>新細明體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邱枝益</dc:creator>
  <cp:lastModifiedBy>user</cp:lastModifiedBy>
  <cp:revision>237</cp:revision>
  <dcterms:created xsi:type="dcterms:W3CDTF">2018-04-17T08:05:34Z</dcterms:created>
  <dcterms:modified xsi:type="dcterms:W3CDTF">2018-09-04T03:04:09Z</dcterms:modified>
</cp:coreProperties>
</file>