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6858000" cy="9144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EEEB77D2-57D8-4054-AD61-76BEC58694B1}">
          <p14:sldIdLst>
            <p14:sldId id="26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7F7F7"/>
    <a:srgbClr val="80CEEB"/>
    <a:srgbClr val="F8B86D"/>
    <a:srgbClr val="FF99CC"/>
    <a:srgbClr val="66CCFF"/>
    <a:srgbClr val="33CCFF"/>
    <a:srgbClr val="FF9999"/>
    <a:srgbClr val="CCECFF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2438" y="67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BACAA-73C1-4C99-89DE-CB6342993582}" type="datetimeFigureOut">
              <a:rPr lang="zh-TW" altLang="en-US" smtClean="0"/>
              <a:t>2018/6/4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6CCD7-52E6-4D9C-88FF-3024D603C7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4651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BACAA-73C1-4C99-89DE-CB6342993582}" type="datetimeFigureOut">
              <a:rPr lang="zh-TW" altLang="en-US" smtClean="0"/>
              <a:t>2018/6/4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6CCD7-52E6-4D9C-88FF-3024D603C7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3652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BACAA-73C1-4C99-89DE-CB6342993582}" type="datetimeFigureOut">
              <a:rPr lang="zh-TW" altLang="en-US" smtClean="0"/>
              <a:t>2018/6/4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6CCD7-52E6-4D9C-88FF-3024D603C7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4757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BACAA-73C1-4C99-89DE-CB6342993582}" type="datetimeFigureOut">
              <a:rPr lang="zh-TW" altLang="en-US" smtClean="0"/>
              <a:t>2018/6/4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6CCD7-52E6-4D9C-88FF-3024D603C7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358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BACAA-73C1-4C99-89DE-CB6342993582}" type="datetimeFigureOut">
              <a:rPr lang="zh-TW" altLang="en-US" smtClean="0"/>
              <a:t>2018/6/4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6CCD7-52E6-4D9C-88FF-3024D603C7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1312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BACAA-73C1-4C99-89DE-CB6342993582}" type="datetimeFigureOut">
              <a:rPr lang="zh-TW" altLang="en-US" smtClean="0"/>
              <a:t>2018/6/4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6CCD7-52E6-4D9C-88FF-3024D603C7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1777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BACAA-73C1-4C99-89DE-CB6342993582}" type="datetimeFigureOut">
              <a:rPr lang="zh-TW" altLang="en-US" smtClean="0"/>
              <a:t>2018/6/4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6CCD7-52E6-4D9C-88FF-3024D603C7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9838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BACAA-73C1-4C99-89DE-CB6342993582}" type="datetimeFigureOut">
              <a:rPr lang="zh-TW" altLang="en-US" smtClean="0"/>
              <a:t>2018/6/4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6CCD7-52E6-4D9C-88FF-3024D603C7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498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BACAA-73C1-4C99-89DE-CB6342993582}" type="datetimeFigureOut">
              <a:rPr lang="zh-TW" altLang="en-US" smtClean="0"/>
              <a:t>2018/6/4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6CCD7-52E6-4D9C-88FF-3024D603C7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4113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BACAA-73C1-4C99-89DE-CB6342993582}" type="datetimeFigureOut">
              <a:rPr lang="zh-TW" altLang="en-US" smtClean="0"/>
              <a:t>2018/6/4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6CCD7-52E6-4D9C-88FF-3024D603C7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9772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BACAA-73C1-4C99-89DE-CB6342993582}" type="datetimeFigureOut">
              <a:rPr lang="zh-TW" altLang="en-US" smtClean="0"/>
              <a:t>2018/6/4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6CCD7-52E6-4D9C-88FF-3024D603C7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7026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BACAA-73C1-4C99-89DE-CB6342993582}" type="datetimeFigureOut">
              <a:rPr lang="zh-TW" altLang="en-US" smtClean="0"/>
              <a:t>2018/6/4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66CCD7-52E6-4D9C-88FF-3024D603C7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9237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/>
          <p:nvPr/>
        </p:nvSpPr>
        <p:spPr>
          <a:xfrm>
            <a:off x="0" y="-57431"/>
            <a:ext cx="6858000" cy="15002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文字方塊 2"/>
          <p:cNvSpPr txBox="1"/>
          <p:nvPr/>
        </p:nvSpPr>
        <p:spPr>
          <a:xfrm>
            <a:off x="1621270" y="468175"/>
            <a:ext cx="5139952" cy="923330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E6E6E6"/>
              </a:gs>
              <a:gs pos="97000">
                <a:srgbClr val="7D8496"/>
              </a:gs>
              <a:gs pos="94000">
                <a:srgbClr val="E6E6E6"/>
              </a:gs>
              <a:gs pos="98000">
                <a:srgbClr val="7D8496"/>
              </a:gs>
              <a:gs pos="100000">
                <a:srgbClr val="E6E6E6"/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en-US" altLang="zh-TW" sz="3600" b="1" dirty="0" smtClean="0">
                <a:solidFill>
                  <a:srgbClr val="FF99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G-</a:t>
            </a:r>
            <a:r>
              <a:rPr lang="en-US" altLang="zh-TW" sz="3600" b="1" dirty="0" smtClean="0">
                <a:solidFill>
                  <a:srgbClr val="F8B8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Li</a:t>
            </a:r>
            <a:r>
              <a:rPr lang="en-US" altLang="zh-TW" sz="3600" b="1" dirty="0" smtClean="0">
                <a:solidFill>
                  <a:srgbClr val="80CEE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fe</a:t>
            </a:r>
            <a:r>
              <a:rPr lang="en-US" altLang="zh-TW" sz="5400" b="1" dirty="0" smtClean="0">
                <a:solidFill>
                  <a:srgbClr val="FF99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</a:p>
        </p:txBody>
      </p:sp>
      <p:pic>
        <p:nvPicPr>
          <p:cNvPr id="17" name="圖片 1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33" t="21249" r="12846" b="30418"/>
          <a:stretch/>
        </p:blipFill>
        <p:spPr>
          <a:xfrm>
            <a:off x="35238" y="-94542"/>
            <a:ext cx="1609345" cy="1562470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3219864" y="477045"/>
            <a:ext cx="42484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TW" altLang="en-US" sz="4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加</a:t>
            </a:r>
            <a:r>
              <a:rPr lang="zh-TW" altLang="en-US" sz="3200" b="1" i="1" dirty="0" smtClean="0">
                <a:solidFill>
                  <a:srgbClr val="FF99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好友</a:t>
            </a:r>
            <a:r>
              <a:rPr lang="zh-TW" altLang="en-US" sz="48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領</a:t>
            </a:r>
            <a:r>
              <a:rPr lang="zh-TW" altLang="en-US" sz="3200" b="1" i="1" dirty="0">
                <a:solidFill>
                  <a:srgbClr val="F8B8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折價券</a:t>
            </a:r>
          </a:p>
        </p:txBody>
      </p:sp>
      <p:pic>
        <p:nvPicPr>
          <p:cNvPr id="24" name="圖片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270" y="1691680"/>
            <a:ext cx="4673016" cy="5282539"/>
          </a:xfrm>
          <a:prstGeom prst="rect">
            <a:avLst/>
          </a:prstGeom>
        </p:spPr>
      </p:pic>
      <p:sp>
        <p:nvSpPr>
          <p:cNvPr id="39" name="文字方塊 38"/>
          <p:cNvSpPr txBox="1"/>
          <p:nvPr/>
        </p:nvSpPr>
        <p:spPr>
          <a:xfrm>
            <a:off x="2102644" y="7062873"/>
            <a:ext cx="39906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i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i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PS</a:t>
            </a:r>
            <a:r>
              <a:rPr lang="en-US" altLang="zh-TW" i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i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適用</a:t>
            </a:r>
            <a:r>
              <a:rPr lang="zh-TW" altLang="en-US" i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於震旦家居</a:t>
            </a:r>
            <a:r>
              <a:rPr lang="en-US" altLang="zh-TW" i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G-Life</a:t>
            </a:r>
            <a:r>
              <a:rPr lang="zh-TW" altLang="en-US" i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所有的</a:t>
            </a:r>
            <a:endParaRPr lang="en-US" altLang="zh-TW" i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i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i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商品 購物時</a:t>
            </a:r>
            <a:r>
              <a:rPr lang="en-US" altLang="zh-TW" i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i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可折抵商品售價</a:t>
            </a:r>
            <a:r>
              <a:rPr lang="en-US" altLang="zh-TW" i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.</a:t>
            </a:r>
            <a:endParaRPr lang="zh-TW" altLang="en-US" i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0" name="文字方塊 29"/>
          <p:cNvSpPr txBox="1"/>
          <p:nvPr/>
        </p:nvSpPr>
        <p:spPr>
          <a:xfrm>
            <a:off x="791579" y="1895906"/>
            <a:ext cx="57926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請</a:t>
            </a:r>
            <a:r>
              <a:rPr lang="zh-TW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拿出您的手機</a:t>
            </a:r>
            <a:r>
              <a:rPr lang="zh-TW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打開</a:t>
            </a:r>
            <a:endParaRPr lang="en-US" altLang="zh-TW" dirty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lang="en-US" altLang="zh-TW" dirty="0" smtClean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dirty="0" smtClean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立刻掃描</a:t>
            </a:r>
            <a:endParaRPr lang="en-US" altLang="zh-TW" dirty="0" smtClean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!!!</a:t>
            </a:r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31" name="矩形 30"/>
          <p:cNvSpPr/>
          <p:nvPr/>
        </p:nvSpPr>
        <p:spPr>
          <a:xfrm>
            <a:off x="473263" y="4339112"/>
            <a:ext cx="114800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altLang="zh-TW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Line</a:t>
            </a:r>
          </a:p>
          <a:p>
            <a:pPr lvl="0"/>
            <a:r>
              <a:rPr lang="en-US" altLang="zh-TW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QR-</a:t>
            </a:r>
            <a:r>
              <a:rPr lang="zh-TW" altLang="en-US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zh-TW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CODR</a:t>
            </a:r>
            <a:endParaRPr lang="zh-TW" altLang="en-US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27623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5439</TotalTime>
  <Words>43</Words>
  <Application>Microsoft Office PowerPoint</Application>
  <PresentationFormat>如螢幕大小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新細明體</vt:lpstr>
      <vt:lpstr>Arial</vt:lpstr>
      <vt:lpstr>Calibri</vt:lpstr>
      <vt:lpstr>Office 佈景主題</vt:lpstr>
      <vt:lpstr>PowerPoint 簡報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邱枝益</dc:creator>
  <cp:lastModifiedBy>user</cp:lastModifiedBy>
  <cp:revision>157</cp:revision>
  <dcterms:created xsi:type="dcterms:W3CDTF">2018-04-17T08:05:34Z</dcterms:created>
  <dcterms:modified xsi:type="dcterms:W3CDTF">2018-06-04T06:35:21Z</dcterms:modified>
</cp:coreProperties>
</file>